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8" r:id="rId4"/>
    <p:sldId id="287" r:id="rId5"/>
    <p:sldId id="281" r:id="rId6"/>
    <p:sldId id="282" r:id="rId7"/>
    <p:sldId id="259" r:id="rId8"/>
    <p:sldId id="299" r:id="rId9"/>
    <p:sldId id="257" r:id="rId10"/>
    <p:sldId id="260" r:id="rId11"/>
    <p:sldId id="261" r:id="rId12"/>
    <p:sldId id="262" r:id="rId13"/>
    <p:sldId id="264" r:id="rId14"/>
    <p:sldId id="283" r:id="rId15"/>
    <p:sldId id="288" r:id="rId16"/>
    <p:sldId id="289" r:id="rId17"/>
    <p:sldId id="290" r:id="rId18"/>
    <p:sldId id="300" r:id="rId19"/>
    <p:sldId id="284" r:id="rId20"/>
    <p:sldId id="285" r:id="rId21"/>
    <p:sldId id="286" r:id="rId22"/>
    <p:sldId id="291" r:id="rId23"/>
    <p:sldId id="274" r:id="rId24"/>
    <p:sldId id="293" r:id="rId25"/>
    <p:sldId id="294" r:id="rId26"/>
    <p:sldId id="295" r:id="rId27"/>
    <p:sldId id="296" r:id="rId28"/>
    <p:sldId id="297" r:id="rId29"/>
    <p:sldId id="292" r:id="rId30"/>
    <p:sldId id="280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22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‹nº›</a:t>
            </a:fld>
            <a:endParaRPr lang="en-JM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4343400" y="1498600"/>
            <a:ext cx="4343400" cy="4140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8034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21082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32258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35306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46482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49530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93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80"/>
            <a:ext cx="6858000" cy="61852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707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32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129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32763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1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1" y="2505075"/>
            <a:ext cx="377666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61500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54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324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1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8400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1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336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3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8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1844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5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6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1462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70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02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9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7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8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8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427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8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9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4" y="4873767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3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2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9" y="4873765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5735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964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1254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5486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 txBox="1">
            <a:spLocks/>
          </p:cNvSpPr>
          <p:nvPr/>
        </p:nvSpPr>
        <p:spPr>
          <a:xfrm>
            <a:off x="1143000" y="1556792"/>
            <a:ext cx="6858000" cy="187220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7500" lnSpcReduction="100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Estudo do </a:t>
            </a:r>
            <a:br>
              <a:rPr lang="pt-BR" dirty="0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 err="1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eShopOnContainers</a:t>
            </a:r>
            <a:endParaRPr lang="pt-BR" dirty="0">
              <a:gradFill flip="none" rotWithShape="1">
                <a:gsLst>
                  <a:gs pos="0">
                    <a:sysClr val="window" lastClr="FFFFFF"/>
                  </a:gs>
                  <a:gs pos="68000">
                    <a:srgbClr val="F1F1F1"/>
                  </a:gs>
                  <a:gs pos="100000">
                    <a:sysClr val="windowText" lastClr="000000">
                      <a:lumMod val="11000"/>
                      <a:lumOff val="89000"/>
                    </a:sys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1143000" y="3429000"/>
            <a:ext cx="6858000" cy="22322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gradFill flip="none" rotWithShape="1">
                <a:gsLst>
                  <a:gs pos="15000">
                    <a:srgbClr val="F8F8F8"/>
                  </a:gs>
                  <a:gs pos="73000">
                    <a:srgbClr val="F8F8F8">
                      <a:lumMod val="60000"/>
                      <a:lumOff val="40000"/>
                    </a:srgbClr>
                  </a:gs>
                  <a:gs pos="0">
                    <a:srgbClr val="F8F8F8">
                      <a:lumMod val="90000"/>
                      <a:lumOff val="10000"/>
                    </a:srgb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16200000" scaled="1"/>
                <a:tileRect/>
              </a:gradFill>
              <a:latin typeface="Corbel" panose="020B0503020204020204"/>
            </a:endParaRPr>
          </a:p>
          <a:p>
            <a:pPr algn="ctr"/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Ivan Paulovich</a:t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Arquiteto de Softwares</a:t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/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52536" y="1597151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4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66915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-252536" y="1556792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7" y="1733237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3175"/>
            <a:ext cx="8784976" cy="43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mensagens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" y="2204864"/>
            <a:ext cx="8902235" cy="356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79512" y="6381328"/>
            <a:ext cx="846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https://martinfowler.com/articles/microservices.html#SmartEndpointsAndDumbPipes</a:t>
            </a:r>
          </a:p>
        </p:txBody>
      </p:sp>
    </p:spTree>
    <p:extLst>
      <p:ext uri="{BB962C8B-B14F-4D97-AF65-F5344CB8AC3E}">
        <p14:creationId xmlns:p14="http://schemas.microsoft.com/office/powerpoint/2010/main" val="366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4696"/>
            <a:ext cx="7488832" cy="313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37556"/>
            <a:ext cx="8248721" cy="40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352928" cy="424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Estilos arquiteturais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96551" y="1196753"/>
            <a:ext cx="9956881" cy="5544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3" y="1340768"/>
            <a:ext cx="871951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2029199"/>
            <a:ext cx="9721080" cy="291197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1307"/>
            <a:ext cx="8316416" cy="230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3059832" y="2053006"/>
            <a:ext cx="5688632" cy="3127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83" y="3501010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3352800" y="2194242"/>
            <a:ext cx="2002514" cy="1108028"/>
            <a:chOff x="6818842" y="885163"/>
            <a:chExt cx="3570826" cy="1975801"/>
          </a:xfrm>
        </p:grpSpPr>
        <p:pic>
          <p:nvPicPr>
            <p:cNvPr id="21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ixaDeTexto 21"/>
            <p:cNvSpPr txBox="1"/>
            <p:nvPr/>
          </p:nvSpPr>
          <p:spPr>
            <a:xfrm>
              <a:off x="7090597" y="2202383"/>
              <a:ext cx="2954774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rbel" panose="020B0503020204020204" pitchFamily="34" charset="0"/>
                </a:rPr>
                <a:t>De 2012 à 2014</a:t>
              </a:r>
            </a:p>
          </p:txBody>
        </p:sp>
      </p:grpSp>
      <p:pic>
        <p:nvPicPr>
          <p:cNvPr id="23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40" y="4374562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6" y="2053006"/>
            <a:ext cx="2345757" cy="3127174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25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237" y="4149082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Ivan Paulovich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026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06" y="2305219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075589" y="2927218"/>
            <a:ext cx="197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latin typeface="Corbel" panose="020B0503020204020204" pitchFamily="34" charset="0"/>
              </a:rPr>
              <a:t>www.100loop.com</a:t>
            </a:r>
            <a:endParaRPr lang="en-US" u="sn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3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container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362"/>
            <a:ext cx="7812360" cy="437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9" y="1800131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7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484786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6832" y="7389440"/>
            <a:ext cx="14735175" cy="87344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37" y="1770484"/>
            <a:ext cx="3272639" cy="46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Dependências entre camadas 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484786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Camadas 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9069" y="7389440"/>
            <a:ext cx="14982825" cy="87439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0" y="1801469"/>
            <a:ext cx="7884368" cy="442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268760"/>
            <a:ext cx="9721080" cy="583264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84178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3666"/>
            <a:ext cx="6912768" cy="52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1"/>
            <a:ext cx="9721080" cy="439248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20316"/>
            <a:ext cx="84391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2"/>
            <a:ext cx="9721080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5" y="1484784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5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2"/>
            <a:ext cx="9721080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47110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8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0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github.com/dotnet-architecture/eShopOnContainers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Architecting &amp;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(Cesar de la Torre)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https</a:t>
            </a:r>
            <a:r>
              <a:rPr lang="en-US" sz="2400" dirty="0">
                <a:solidFill>
                  <a:schemeClr val="bg1"/>
                </a:solidFill>
              </a:rPr>
              <a:t>://aka.ms/microservicesebook </a:t>
            </a:r>
            <a:r>
              <a:rPr lang="en-US" sz="2400" dirty="0"/>
              <a:t/>
            </a:r>
            <a:br>
              <a:rPr lang="en-US" sz="2400" dirty="0"/>
            </a:br>
            <a:endParaRPr lang="pt-BR" sz="2400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Visão Geral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Estudar um projeto de referência em </a:t>
            </a:r>
            <a:r>
              <a:rPr lang="pt-BR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microserviços</a:t>
            </a:r>
            <a:endParaRPr lang="pt-BR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Destacar as diferenças do desenvolvimento tradicional</a:t>
            </a:r>
          </a:p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Propor técnicas para aproveitar os conhecimentos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02959" y="1224361"/>
            <a:ext cx="9699495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2166" y="5989861"/>
            <a:ext cx="627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</a:rPr>
              <a:t>É um projeto open </a:t>
            </a:r>
            <a:r>
              <a:rPr lang="pt-BR" sz="3200" dirty="0" err="1">
                <a:solidFill>
                  <a:schemeClr val="bg1"/>
                </a:solidFill>
              </a:rPr>
              <a:t>source</a:t>
            </a:r>
            <a:r>
              <a:rPr lang="pt-BR" sz="3200" dirty="0">
                <a:solidFill>
                  <a:schemeClr val="bg1"/>
                </a:solidFill>
              </a:rPr>
              <a:t> no </a:t>
            </a:r>
            <a:r>
              <a:rPr lang="pt-BR" sz="3200" dirty="0" err="1">
                <a:solidFill>
                  <a:schemeClr val="bg1"/>
                </a:solidFill>
              </a:rPr>
              <a:t>GitHub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02959" y="1412777"/>
            <a:ext cx="9699495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4" y="1601193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5" y="1578993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635626" y="5993679"/>
            <a:ext cx="318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</a:rPr>
              <a:t>Possui um livro de referência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270030" y="5962924"/>
            <a:ext cx="3241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Um site e seus </a:t>
            </a:r>
            <a:r>
              <a:rPr lang="pt-BR" sz="2000" dirty="0" err="1">
                <a:solidFill>
                  <a:schemeClr val="bg1"/>
                </a:solidFill>
              </a:rPr>
              <a:t>microserviços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 err="1">
                <a:solidFill>
                  <a:schemeClr val="bg1"/>
                </a:solidFill>
              </a:rPr>
              <a:t>containerizados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02959" y="1297228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4" y="1473673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Primeiras diferenças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6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7544" y="1700808"/>
            <a:ext cx="3456384" cy="40957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283968" y="-171400"/>
            <a:ext cx="4860032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1" y="1860775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61" y="1700808"/>
            <a:ext cx="3933825" cy="409575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60538" y="539951"/>
            <a:ext cx="1974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342546" y="539950"/>
            <a:ext cx="2505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b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95536" y="2108014"/>
            <a:ext cx="3888432" cy="350606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572000" y="-171400"/>
            <a:ext cx="457200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84" y="2108014"/>
            <a:ext cx="3978796" cy="350606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6534" y="781797"/>
            <a:ext cx="268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41469" y="765179"/>
            <a:ext cx="3233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fundidad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ofundida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136</Words>
  <Application>Microsoft Office PowerPoint</Application>
  <PresentationFormat>Apresentação na tela (4:3)</PresentationFormat>
  <Paragraphs>46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1" baseType="lpstr">
      <vt:lpstr>Tema do Office</vt:lpstr>
      <vt:lpstr>Profundidade</vt:lpstr>
      <vt:lpstr>Apresentação do PowerPoint</vt:lpstr>
      <vt:lpstr>Ivan Paulovich</vt:lpstr>
      <vt:lpstr>Visão Geral</vt:lpstr>
      <vt:lpstr>eShopOnContainers</vt:lpstr>
      <vt:lpstr>eShopOnContainers</vt:lpstr>
      <vt:lpstr>Arquitetura de Aplicações</vt:lpstr>
      <vt:lpstr>Primeiras diferenças</vt:lpstr>
      <vt:lpstr>Apresentação do PowerPoint</vt:lpstr>
      <vt:lpstr>Apresentação do PowerPoint</vt:lpstr>
      <vt:lpstr>Apresentação do PowerPoint</vt:lpstr>
      <vt:lpstr>Um modelo de domínio por microserviço ou Bounded Context </vt:lpstr>
      <vt:lpstr>Comunicação baseada em  mensagens e comandos</vt:lpstr>
      <vt:lpstr>Comunicação orientada a eventos</vt:lpstr>
      <vt:lpstr>Comunicação entre serviços</vt:lpstr>
      <vt:lpstr>Comunicação entre serviços</vt:lpstr>
      <vt:lpstr>Comunicação entre serviços</vt:lpstr>
      <vt:lpstr>Estilos arquiteturais</vt:lpstr>
      <vt:lpstr>Múltiplas Arquiteturas de Microserviços</vt:lpstr>
      <vt:lpstr>Modelagem de um  dos microserviços</vt:lpstr>
      <vt:lpstr>Microserviço dentro de um container</vt:lpstr>
      <vt:lpstr>Ordering API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.</cp:lastModifiedBy>
  <cp:revision>55</cp:revision>
  <dcterms:created xsi:type="dcterms:W3CDTF">2017-07-20T17:10:26Z</dcterms:created>
  <dcterms:modified xsi:type="dcterms:W3CDTF">2017-07-28T13:34:17Z</dcterms:modified>
</cp:coreProperties>
</file>